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71" r:id="rId7"/>
    <p:sldId id="260" r:id="rId8"/>
    <p:sldId id="272" r:id="rId9"/>
    <p:sldId id="278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136" y="-20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oncept 14 for Powerpoint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32575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5ED578B0-DEA6-4668-979B-28BEC123D7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606800" y="6629400"/>
            <a:ext cx="1905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www.gvnw.com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53200" y="228600"/>
            <a:ext cx="1714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i="1" dirty="0" smtClean="0">
                <a:solidFill>
                  <a:schemeClr val="bg1"/>
                </a:solidFill>
              </a:rPr>
              <a:t>managing short</a:t>
            </a:r>
            <a:r>
              <a:rPr lang="en-US" sz="1100" b="1" i="1" baseline="0" dirty="0" smtClean="0">
                <a:solidFill>
                  <a:schemeClr val="bg1"/>
                </a:solidFill>
              </a:rPr>
              <a:t> term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96000" y="0"/>
            <a:ext cx="18669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i="1" dirty="0" smtClean="0">
                <a:solidFill>
                  <a:schemeClr val="bg1"/>
                </a:solidFill>
              </a:rPr>
              <a:t>Thinking long term,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TbHwnxCGaI" TargetMode="Externa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TbHwnxCGaI" TargetMode="Externa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TbHwnxCGaI" TargetMode="Externa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TbHwnxCGaI" TargetMode="Externa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north@gvnw.com" TargetMode="Externa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https/::www.youtube.com:embed:bTbHwnxCGa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TbHwnxCGaI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telco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TbHwnxCGaI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https/::www.youtube.com:embed:I9UjzRz1A0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281" y="15240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How to be a CSR for a Telecommunications Provider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4695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2120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4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4000" dirty="0" smtClean="0"/>
              <a:t>3 – Listen to the Consumer</a:t>
            </a:r>
            <a:br>
              <a:rPr lang="en-US" sz="40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/>
          <a:lstStyle/>
          <a:p>
            <a:r>
              <a:rPr lang="en-US" sz="2800" dirty="0" smtClean="0"/>
              <a:t>Do not cut people off</a:t>
            </a:r>
          </a:p>
          <a:p>
            <a:r>
              <a:rPr lang="en-US" sz="2800" dirty="0" smtClean="0"/>
              <a:t>Allow them to finish</a:t>
            </a:r>
          </a:p>
          <a:p>
            <a:pPr lvl="1"/>
            <a:r>
              <a:rPr lang="en-US" sz="2400" dirty="0" smtClean="0"/>
              <a:t>Allow them to vent</a:t>
            </a:r>
          </a:p>
          <a:p>
            <a:pPr lvl="1"/>
            <a:r>
              <a:rPr lang="en-US" sz="2400" dirty="0" smtClean="0"/>
              <a:t>Listen the WHOLE story</a:t>
            </a:r>
          </a:p>
          <a:p>
            <a:r>
              <a:rPr lang="en-US" sz="2800" dirty="0" smtClean="0"/>
              <a:t>Ask questions if you do not understand when they are finished</a:t>
            </a:r>
          </a:p>
          <a:p>
            <a:pPr lvl="1"/>
            <a:r>
              <a:rPr lang="en-US" sz="2400" dirty="0" smtClean="0"/>
              <a:t>take notes</a:t>
            </a:r>
          </a:p>
          <a:p>
            <a:r>
              <a:rPr lang="en-US" sz="2800" dirty="0" smtClean="0"/>
              <a:t>Summarize </a:t>
            </a:r>
          </a:p>
          <a:p>
            <a:pPr lvl="1"/>
            <a:r>
              <a:rPr lang="en-US" sz="2400" dirty="0" smtClean="0"/>
              <a:t>Repeat what they said back to them</a:t>
            </a:r>
            <a:endParaRPr lang="en-US" sz="2400" dirty="0"/>
          </a:p>
        </p:txBody>
      </p:sp>
      <p:pic>
        <p:nvPicPr>
          <p:cNvPr id="3074" name="Picture 2" descr="http://www.purecooke.com/wp-content/uploads/2009/02/serv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209800" cy="23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28606"/>
            <a:ext cx="101803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0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6 Steps to Basic Customer Service</a:t>
            </a:r>
            <a:endParaRPr lang="en-US" sz="4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the Consumer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Follow Up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760" y="2243371"/>
            <a:ext cx="3429000" cy="38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73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sz="4000" dirty="0" smtClean="0"/>
              <a:t>4 – Maintain Communication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/>
          <a:lstStyle/>
          <a:p>
            <a:r>
              <a:rPr lang="en-US" sz="2800" dirty="0" smtClean="0"/>
              <a:t>Contact Consumer Immediately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fisherboy.com/prj/images/footer-conta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02976"/>
            <a:ext cx="2286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232" y="728607"/>
            <a:ext cx="101803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6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6 Steps to Basic Customer Service</a:t>
            </a:r>
            <a:endParaRPr lang="en-US" sz="4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the Consumer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Follow Up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760" y="2243371"/>
            <a:ext cx="3429000" cy="38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4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7010400" cy="1162050"/>
          </a:xfrm>
        </p:spPr>
        <p:txBody>
          <a:bodyPr/>
          <a:lstStyle/>
          <a:p>
            <a:r>
              <a:rPr lang="en-US" sz="4000" dirty="0" smtClean="0"/>
              <a:t>5 – Solve the Problem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quit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146300"/>
            <a:ext cx="4114800" cy="3486150"/>
          </a:xfrm>
        </p:spPr>
        <p:txBody>
          <a:bodyPr/>
          <a:lstStyle/>
          <a:p>
            <a:pPr marL="342900" lvl="0" indent="-3429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Do anything you can to help the </a:t>
            </a:r>
            <a:r>
              <a:rPr lang="en-US" sz="2800" dirty="0" smtClean="0">
                <a:solidFill>
                  <a:srgbClr val="000000"/>
                </a:solidFill>
              </a:rPr>
              <a:t>customer</a:t>
            </a:r>
          </a:p>
          <a:p>
            <a:pPr marL="342900" lvl="0" indent="-342900"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Do not push off the customer when otherwise occupied</a:t>
            </a:r>
          </a:p>
          <a:p>
            <a:pPr marL="342900" lvl="0" indent="-342900"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Customer comes first!</a:t>
            </a: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 solved problem equals a </a:t>
            </a:r>
            <a:r>
              <a:rPr lang="en-US" sz="2800" dirty="0" smtClean="0">
                <a:solidFill>
                  <a:srgbClr val="000000"/>
                </a:solidFill>
              </a:rPr>
              <a:t>happy </a:t>
            </a:r>
            <a:r>
              <a:rPr lang="en-US" sz="2800" dirty="0" smtClean="0"/>
              <a:t>customer</a:t>
            </a:r>
            <a:endParaRPr lang="en-US" sz="2800" dirty="0"/>
          </a:p>
          <a:p>
            <a:pPr marL="342900" lvl="0" indent="-342900">
              <a:buFontTx/>
              <a:buChar char="•"/>
            </a:pP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26571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33687"/>
            <a:ext cx="101803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6 Steps to Basic Customer Service</a:t>
            </a:r>
            <a:endParaRPr lang="en-US" sz="4000" u="sng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the Consumer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Follow Up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760" y="2243371"/>
            <a:ext cx="3429000" cy="38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1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z="4000" dirty="0" smtClean="0"/>
              <a:t>6 – Always Follow 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229600" cy="4191000"/>
          </a:xfrm>
        </p:spPr>
        <p:txBody>
          <a:bodyPr/>
          <a:lstStyle/>
          <a:p>
            <a:r>
              <a:rPr lang="en-US" dirty="0" smtClean="0"/>
              <a:t>Most important step!</a:t>
            </a:r>
          </a:p>
          <a:p>
            <a:r>
              <a:rPr lang="en-US" dirty="0" smtClean="0"/>
              <a:t>Extra care and attention </a:t>
            </a:r>
          </a:p>
          <a:p>
            <a:r>
              <a:rPr lang="en-US" dirty="0" smtClean="0"/>
              <a:t>Best Advertising is word of mouth </a:t>
            </a:r>
          </a:p>
          <a:p>
            <a:pPr lvl="1"/>
            <a:r>
              <a:rPr lang="en-US" dirty="0" smtClean="0"/>
              <a:t>A cared for customer will spread good words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764926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863" y="661785"/>
            <a:ext cx="101803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6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6 Steps to Basic Customer Service</a:t>
            </a:r>
            <a:endParaRPr lang="en-US" sz="4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the Consumer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Follow Up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760" y="2243371"/>
            <a:ext cx="3429000" cy="38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68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" y="838200"/>
            <a:ext cx="8839200" cy="1143000"/>
          </a:xfrm>
        </p:spPr>
        <p:txBody>
          <a:bodyPr/>
          <a:lstStyle/>
          <a:p>
            <a:r>
              <a:rPr lang="en-US" sz="4000" dirty="0" smtClean="0"/>
              <a:t>Other Important Parts of being a CSR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en-US" dirty="0" smtClean="0"/>
              <a:t>Walk-ins</a:t>
            </a:r>
          </a:p>
          <a:p>
            <a:pPr lvl="1"/>
            <a:r>
              <a:rPr lang="en-US" dirty="0" smtClean="0"/>
              <a:t>What typically Happens?</a:t>
            </a:r>
          </a:p>
          <a:p>
            <a:pPr lvl="1"/>
            <a:r>
              <a:rPr lang="en-US" dirty="0" smtClean="0"/>
              <a:t>How can we correct this?</a:t>
            </a:r>
          </a:p>
          <a:p>
            <a:pPr lvl="2"/>
            <a:r>
              <a:rPr lang="en-US" dirty="0" smtClean="0"/>
              <a:t>Ask what they need</a:t>
            </a:r>
          </a:p>
          <a:p>
            <a:pPr lvl="2"/>
            <a:r>
              <a:rPr lang="en-US" dirty="0" smtClean="0"/>
              <a:t>Remember 6 steps for good customer service, you work for them </a:t>
            </a:r>
          </a:p>
          <a:p>
            <a:pPr lvl="2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4114800" cy="172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Customer Service?</a:t>
            </a:r>
          </a:p>
          <a:p>
            <a:pPr lvl="1"/>
            <a:r>
              <a:rPr lang="en-US" dirty="0" smtClean="0"/>
              <a:t>Customer Loyalty is KEY</a:t>
            </a:r>
          </a:p>
          <a:p>
            <a:pPr lvl="1"/>
            <a:r>
              <a:rPr lang="en-US" dirty="0" smtClean="0"/>
              <a:t>YOU are tied directly to the services that customers obtain from your company</a:t>
            </a:r>
          </a:p>
          <a:p>
            <a:pPr lvl="2"/>
            <a:r>
              <a:rPr lang="en-US" dirty="0" smtClean="0"/>
              <a:t>1 good experience is passed on to 5 people</a:t>
            </a:r>
          </a:p>
          <a:p>
            <a:pPr lvl="2"/>
            <a:r>
              <a:rPr lang="en-US" dirty="0" smtClean="0"/>
              <a:t>1 bad experience is passed on to 10</a:t>
            </a:r>
          </a:p>
          <a:p>
            <a:pPr lvl="3"/>
            <a:r>
              <a:rPr lang="en-US" dirty="0" smtClean="0"/>
              <a:t>Social Media helps this happen</a:t>
            </a:r>
          </a:p>
          <a:p>
            <a:pPr lvl="3"/>
            <a:r>
              <a:rPr lang="en-US" dirty="0" smtClean="0"/>
              <a:t>Do not discuss work or customers on social media, you NEVER know who can see it</a:t>
            </a:r>
          </a:p>
          <a:p>
            <a:pPr lvl="2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1066800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Other Important Parts of being a CSR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85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7" y="1447800"/>
            <a:ext cx="9067800" cy="1143000"/>
          </a:xfrm>
        </p:spPr>
        <p:txBody>
          <a:bodyPr/>
          <a:lstStyle/>
          <a:p>
            <a:r>
              <a:rPr lang="en-US" sz="4000" dirty="0" smtClean="0"/>
              <a:t>How would you </a:t>
            </a:r>
            <a:br>
              <a:rPr lang="en-US" sz="4000" dirty="0" smtClean="0"/>
            </a:br>
            <a:r>
              <a:rPr lang="en-US" sz="4000" dirty="0" smtClean="0"/>
              <a:t>define your Company?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4191000"/>
          </a:xfrm>
        </p:spPr>
        <p:txBody>
          <a:bodyPr/>
          <a:lstStyle/>
          <a:p>
            <a:r>
              <a:rPr lang="en-US" dirty="0" smtClean="0"/>
              <a:t>You are not a telephone company anymore</a:t>
            </a:r>
          </a:p>
          <a:p>
            <a:pPr lvl="1"/>
            <a:r>
              <a:rPr lang="en-US" dirty="0" smtClean="0"/>
              <a:t>Landline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Wireless</a:t>
            </a:r>
          </a:p>
          <a:p>
            <a:r>
              <a:rPr lang="en-US" dirty="0" smtClean="0"/>
              <a:t>You are now a Communications Company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654" y="837882"/>
            <a:ext cx="2804746" cy="200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56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15400" cy="1143000"/>
          </a:xfrm>
        </p:spPr>
        <p:txBody>
          <a:bodyPr/>
          <a:lstStyle/>
          <a:p>
            <a:r>
              <a:rPr lang="en-US" sz="4000" dirty="0" smtClean="0"/>
              <a:t>Other Important Parts of Being a CSR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Todays Consumer is controlled by demographics and technology</a:t>
            </a:r>
          </a:p>
          <a:p>
            <a:pPr marL="457200" lvl="1" indent="0">
              <a:buNone/>
            </a:pPr>
            <a:r>
              <a:rPr lang="en-US" dirty="0" smtClean="0"/>
              <a:t>	- Work 			- Home</a:t>
            </a:r>
          </a:p>
          <a:p>
            <a:r>
              <a:rPr lang="en-US" dirty="0" smtClean="0"/>
              <a:t>You must sell them this experience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://turbo.premiumpixels.com/wp-content/uploads/2010/09/lead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28160"/>
            <a:ext cx="61622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7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962" y="4800600"/>
            <a:ext cx="2209800" cy="17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sz="4000" dirty="0" smtClean="0"/>
              <a:t>Enhance the services already purchased by the customer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Listen to what they have to say (step 3)</a:t>
            </a:r>
          </a:p>
          <a:p>
            <a:r>
              <a:rPr lang="en-US" sz="2800" dirty="0" smtClean="0"/>
              <a:t>Remember and refer to your notes</a:t>
            </a:r>
          </a:p>
          <a:p>
            <a:pPr lvl="1"/>
            <a:r>
              <a:rPr lang="en-US" sz="2400" dirty="0" smtClean="0"/>
              <a:t>This allows you to make connections to other products and services that might benefit the customer</a:t>
            </a:r>
          </a:p>
          <a:p>
            <a:pPr lvl="2"/>
            <a:r>
              <a:rPr lang="en-US" sz="2000" dirty="0" smtClean="0"/>
              <a:t>Equals more sales</a:t>
            </a:r>
          </a:p>
          <a:p>
            <a:pPr lvl="2"/>
            <a:r>
              <a:rPr lang="en-US" sz="2000" dirty="0" smtClean="0"/>
              <a:t>Make customer happy if they paying for something they do not need and you recognize and remedy this</a:t>
            </a:r>
          </a:p>
          <a:p>
            <a:r>
              <a:rPr lang="en-US" sz="2800" dirty="0" smtClean="0"/>
              <a:t>Know the products (step 2)</a:t>
            </a:r>
          </a:p>
          <a:p>
            <a:r>
              <a:rPr lang="en-US" sz="2800" dirty="0" smtClean="0"/>
              <a:t>Its all connected!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9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Be yourself!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191000"/>
          </a:xfrm>
        </p:spPr>
        <p:txBody>
          <a:bodyPr/>
          <a:lstStyle/>
          <a:p>
            <a:r>
              <a:rPr lang="en-US" dirty="0" smtClean="0"/>
              <a:t>This is very important</a:t>
            </a:r>
          </a:p>
          <a:p>
            <a:r>
              <a:rPr lang="en-US" dirty="0" smtClean="0"/>
              <a:t>You were hired for this position for a reason</a:t>
            </a:r>
          </a:p>
          <a:p>
            <a:r>
              <a:rPr lang="en-US" dirty="0" smtClean="0"/>
              <a:t>You have wonderful qualities to offer your customer and your company</a:t>
            </a:r>
          </a:p>
          <a:p>
            <a:r>
              <a:rPr lang="en-US" dirty="0" smtClean="0"/>
              <a:t>Let them shine through!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95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Dodie North, GVNW </a:t>
            </a:r>
            <a:r>
              <a:rPr lang="en-US" dirty="0">
                <a:hlinkClick r:id="rId2"/>
              </a:rPr>
              <a:t>dnorth@gvnw.com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19801" cy="24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72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43371"/>
            <a:ext cx="3429000" cy="38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6 Steps to Basic Customer Service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the Consumer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Follow Up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28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6 Steps to Basic Customer Service</a:t>
            </a:r>
            <a:endParaRPr lang="en-US" sz="4000" dirty="0"/>
          </a:p>
        </p:txBody>
      </p:sp>
      <p:pic>
        <p:nvPicPr>
          <p:cNvPr id="4" name="bTbHwnxCGaI"/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2362200"/>
            <a:ext cx="673100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5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000" dirty="0" smtClean="0"/>
              <a:t>1- Have a positive Attitude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r>
              <a:rPr lang="en-US" sz="2800" dirty="0" smtClean="0"/>
              <a:t>Be polite and enthusiastic</a:t>
            </a:r>
          </a:p>
          <a:p>
            <a:r>
              <a:rPr lang="en-US" sz="2800" dirty="0" smtClean="0"/>
              <a:t>Lack of politeness is a negative</a:t>
            </a:r>
          </a:p>
          <a:p>
            <a:pPr lvl="1"/>
            <a:r>
              <a:rPr lang="en-US" sz="2200" dirty="0" smtClean="0"/>
              <a:t>Its not my job</a:t>
            </a:r>
          </a:p>
          <a:p>
            <a:r>
              <a:rPr lang="en-US" sz="2800" dirty="0" smtClean="0"/>
              <a:t>Professional and energetic</a:t>
            </a:r>
          </a:p>
          <a:p>
            <a:r>
              <a:rPr lang="en-US" sz="2800" dirty="0" smtClean="0"/>
              <a:t>Talk Clearly and Slowly </a:t>
            </a:r>
          </a:p>
          <a:p>
            <a:pPr lvl="1"/>
            <a:r>
              <a:rPr lang="en-US" sz="2200" dirty="0" smtClean="0"/>
              <a:t>The more complicated the topic the more slowly you need to speak</a:t>
            </a:r>
          </a:p>
          <a:p>
            <a:r>
              <a:rPr lang="en-US" sz="2800" dirty="0" smtClean="0"/>
              <a:t>You do not need to love your Job but you need to like it</a:t>
            </a:r>
          </a:p>
          <a:p>
            <a:pPr lvl="1"/>
            <a:r>
              <a:rPr lang="en-US" sz="2200" dirty="0" smtClean="0"/>
              <a:t>If you have ill feelings towards your job you are doing an disservice to your employer, coworkers, family and friends </a:t>
            </a:r>
          </a:p>
          <a:p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10862"/>
            <a:ext cx="2800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470" y="728607"/>
            <a:ext cx="101803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8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6 Steps to Basic Customer Service</a:t>
            </a:r>
            <a:endParaRPr lang="en-US" sz="4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the Consumer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Follow Up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43371"/>
            <a:ext cx="3429000" cy="38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35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4000" dirty="0" smtClean="0"/>
              <a:t>2 – Know your Products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r>
              <a:rPr lang="en-US" sz="2800" dirty="0" smtClean="0"/>
              <a:t>Product Training is very important, keep up to date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www.cctelco.org/</a:t>
            </a:r>
            <a:endParaRPr lang="en-US" sz="2800" dirty="0" smtClean="0"/>
          </a:p>
          <a:p>
            <a:r>
              <a:rPr lang="en-US" sz="2800" dirty="0" smtClean="0"/>
              <a:t>Important selling points for clients</a:t>
            </a:r>
          </a:p>
          <a:p>
            <a:r>
              <a:rPr lang="en-US" sz="2800" dirty="0" smtClean="0"/>
              <a:t>Talk with your peers</a:t>
            </a:r>
          </a:p>
          <a:p>
            <a:r>
              <a:rPr lang="en-US" sz="2800" dirty="0" smtClean="0"/>
              <a:t>Know your manuals, policies, and procedures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www.salesprogress.com/Portals/53724/images/spkits/product%20knowled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514600" cy="21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6144" y="728607"/>
            <a:ext cx="1018032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1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6 Steps to Basic Customer Service</a:t>
            </a:r>
            <a:endParaRPr lang="en-US" sz="4000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Positive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your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the Consumer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Follow Up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43370"/>
            <a:ext cx="3429000" cy="38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0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 – Listen to the Consumer</a:t>
            </a:r>
          </a:p>
        </p:txBody>
      </p:sp>
      <p:pic>
        <p:nvPicPr>
          <p:cNvPr id="4" name="I9UjzRz1A04"/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3067" y="2438400"/>
            <a:ext cx="663786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9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 PP temp</Template>
  <TotalTime>755</TotalTime>
  <Words>680</Words>
  <Application>Microsoft Macintosh PowerPoint</Application>
  <PresentationFormat>On-screen Show (4:3)</PresentationFormat>
  <Paragraphs>126</Paragraphs>
  <Slides>23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2012 Powerpoint Template</vt:lpstr>
      <vt:lpstr>How to be a CSR for a Telecommunications Provider </vt:lpstr>
      <vt:lpstr>How would you  define your Company?</vt:lpstr>
      <vt:lpstr>6 Steps to Basic Customer Service</vt:lpstr>
      <vt:lpstr>6 Steps to Basic Customer Service</vt:lpstr>
      <vt:lpstr>1- Have a positive Attitude</vt:lpstr>
      <vt:lpstr>6 Steps to Basic Customer Service</vt:lpstr>
      <vt:lpstr>2 – Know your Products</vt:lpstr>
      <vt:lpstr>6 Steps to Basic Customer Service</vt:lpstr>
      <vt:lpstr>3 – Listen to the Consumer</vt:lpstr>
      <vt:lpstr>3 – Listen to the Consumer </vt:lpstr>
      <vt:lpstr>6 Steps to Basic Customer Service</vt:lpstr>
      <vt:lpstr>4 – Maintain Communication</vt:lpstr>
      <vt:lpstr>6 Steps to Basic Customer Service</vt:lpstr>
      <vt:lpstr>5 – Solve the Problem </vt:lpstr>
      <vt:lpstr>6 Steps to Basic Customer Service</vt:lpstr>
      <vt:lpstr>6 – Always Follow up</vt:lpstr>
      <vt:lpstr>6 Steps to Basic Customer Service</vt:lpstr>
      <vt:lpstr>Other Important Parts of being a CSR</vt:lpstr>
      <vt:lpstr>Slide 19</vt:lpstr>
      <vt:lpstr>Other Important Parts of Being a CSR</vt:lpstr>
      <vt:lpstr>Enhance the services already purchased by the customer  </vt:lpstr>
      <vt:lpstr>Be yourself!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CSR for a Telecommunications Provider</dc:title>
  <dc:creator>Ashlea Kenalty</dc:creator>
  <cp:lastModifiedBy>Pat</cp:lastModifiedBy>
  <cp:revision>29</cp:revision>
  <dcterms:created xsi:type="dcterms:W3CDTF">2014-06-26T13:18:29Z</dcterms:created>
  <dcterms:modified xsi:type="dcterms:W3CDTF">2014-06-26T13:19:09Z</dcterms:modified>
</cp:coreProperties>
</file>